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764E64D-905C-FC49-9A58-9C657A13021D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AB27AA24-36D8-234A-82BA-170AC5DAF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ee.karenjea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Karen Lee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Distinguished Fulbright Award in Teaching Recipient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035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Thurgood</a:t>
            </a:r>
            <a:r>
              <a:rPr lang="en-US" dirty="0" smtClean="0"/>
              <a:t> Marshall Academy </a:t>
            </a:r>
            <a:br>
              <a:rPr lang="en-US" dirty="0" smtClean="0"/>
            </a:br>
            <a:r>
              <a:rPr lang="en-US" dirty="0" smtClean="0"/>
              <a:t>Public Charter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3846"/>
            <a:ext cx="818388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Located in southeast, Washington DC</a:t>
            </a:r>
          </a:p>
          <a:p>
            <a:r>
              <a:rPr lang="en-US" dirty="0" smtClean="0"/>
              <a:t>Has 390 students grades 9-12 (ages 14-19)</a:t>
            </a:r>
          </a:p>
          <a:p>
            <a:r>
              <a:rPr lang="en-US" dirty="0" smtClean="0"/>
              <a:t>Primarily enrolls students from Wards 7 and 8</a:t>
            </a:r>
          </a:p>
          <a:p>
            <a:pPr lvl="1"/>
            <a:r>
              <a:rPr lang="en-US" dirty="0" smtClean="0"/>
              <a:t>Lowest income</a:t>
            </a:r>
          </a:p>
          <a:p>
            <a:pPr lvl="1"/>
            <a:r>
              <a:rPr lang="en-US" dirty="0" smtClean="0"/>
              <a:t>Poorest performing schools</a:t>
            </a:r>
          </a:p>
          <a:p>
            <a:pPr lvl="1"/>
            <a:r>
              <a:rPr lang="en-US" dirty="0" smtClean="0"/>
              <a:t>Highest unemployment rate</a:t>
            </a:r>
          </a:p>
          <a:p>
            <a:pPr lvl="1"/>
            <a:r>
              <a:rPr lang="en-US" dirty="0" smtClean="0"/>
              <a:t>Highest high school drop out rate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5285059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Ranked the highest performing open enrollment school in DC</a:t>
            </a:r>
          </a:p>
          <a:p>
            <a:r>
              <a:rPr lang="en-US" sz="2400" dirty="0" smtClean="0"/>
              <a:t>Charter School started in 2001</a:t>
            </a:r>
          </a:p>
          <a:p>
            <a:r>
              <a:rPr lang="en-US" sz="2400" dirty="0" smtClean="0"/>
              <a:t>100% of our students are accepted into college</a:t>
            </a:r>
          </a:p>
          <a:p>
            <a:r>
              <a:rPr lang="en-US" sz="2400" dirty="0" smtClean="0"/>
              <a:t>80.5% enroll right after graduation</a:t>
            </a:r>
          </a:p>
          <a:p>
            <a:r>
              <a:rPr lang="en-US" sz="2400" smtClean="0"/>
              <a:t>74% </a:t>
            </a:r>
            <a:r>
              <a:rPr lang="en-US" sz="2400" dirty="0" smtClean="0"/>
              <a:t>remain in college</a:t>
            </a:r>
          </a:p>
          <a:p>
            <a:r>
              <a:rPr lang="en-US" sz="2400" dirty="0" smtClean="0"/>
              <a:t>Very successful academic program</a:t>
            </a:r>
          </a:p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31" y="530226"/>
            <a:ext cx="7127588" cy="2387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0352"/>
            <a:ext cx="8183880" cy="1051560"/>
          </a:xfrm>
        </p:spPr>
        <p:txBody>
          <a:bodyPr/>
          <a:lstStyle/>
          <a:p>
            <a:r>
              <a:rPr lang="en-US" dirty="0" smtClean="0"/>
              <a:t>Vocational Education in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50866"/>
            <a:ext cx="8183880" cy="387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in a formal school setting</a:t>
            </a:r>
          </a:p>
          <a:p>
            <a:r>
              <a:rPr lang="en-US" dirty="0" smtClean="0"/>
              <a:t>Can attend if dropped out of public schools</a:t>
            </a:r>
          </a:p>
          <a:p>
            <a:r>
              <a:rPr lang="en-US" dirty="0" smtClean="0"/>
              <a:t>Usually 6-9 week program cycles</a:t>
            </a:r>
          </a:p>
          <a:p>
            <a:r>
              <a:rPr lang="en-US" dirty="0" smtClean="0"/>
              <a:t>Only a few out of state year long programs</a:t>
            </a:r>
          </a:p>
          <a:p>
            <a:r>
              <a:rPr lang="en-US" dirty="0" smtClean="0"/>
              <a:t>Run by non-profits and often not seen as a successful path to employment</a:t>
            </a:r>
          </a:p>
          <a:p>
            <a:r>
              <a:rPr lang="en-US" dirty="0" smtClean="0"/>
              <a:t>Perceived as a last resort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0352"/>
            <a:ext cx="8183880" cy="1051560"/>
          </a:xfrm>
        </p:spPr>
        <p:txBody>
          <a:bodyPr/>
          <a:lstStyle/>
          <a:p>
            <a:r>
              <a:rPr lang="en-US" dirty="0" smtClean="0"/>
              <a:t>New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81912"/>
            <a:ext cx="8183880" cy="4187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DC is open to starting</a:t>
            </a:r>
          </a:p>
          <a:p>
            <a:pPr>
              <a:buNone/>
            </a:pPr>
            <a:r>
              <a:rPr lang="en-US" dirty="0" smtClean="0"/>
              <a:t>new programs</a:t>
            </a:r>
          </a:p>
          <a:p>
            <a:r>
              <a:rPr lang="en-US" dirty="0" smtClean="0"/>
              <a:t>Greed Club- horticulture training and green</a:t>
            </a:r>
          </a:p>
          <a:p>
            <a:pPr>
              <a:buNone/>
            </a:pPr>
            <a:r>
              <a:rPr lang="en-US" dirty="0" smtClean="0"/>
              <a:t>initiatives</a:t>
            </a:r>
          </a:p>
          <a:p>
            <a:r>
              <a:rPr lang="en-US" dirty="0" smtClean="0"/>
              <a:t>Food For Life- culinary arts training </a:t>
            </a:r>
          </a:p>
          <a:p>
            <a:pPr>
              <a:buNone/>
            </a:pPr>
            <a:r>
              <a:rPr lang="en-US" dirty="0" smtClean="0"/>
              <a:t>combined with life skills lessons for out-of</a:t>
            </a:r>
          </a:p>
          <a:p>
            <a:pPr>
              <a:buNone/>
            </a:pPr>
            <a:r>
              <a:rPr lang="en-US" dirty="0" smtClean="0"/>
              <a:t>school youth</a:t>
            </a:r>
          </a:p>
          <a:p>
            <a:r>
              <a:rPr lang="en-US" dirty="0" smtClean="0"/>
              <a:t>Still seen as something you </a:t>
            </a:r>
          </a:p>
          <a:p>
            <a:pPr>
              <a:buNone/>
            </a:pPr>
            <a:r>
              <a:rPr lang="en-US" dirty="0" smtClean="0"/>
              <a:t>do when you fail at traditional </a:t>
            </a:r>
          </a:p>
          <a:p>
            <a:pPr>
              <a:buNone/>
            </a:pPr>
            <a:r>
              <a:rPr lang="en-US" dirty="0" smtClean="0"/>
              <a:t>school</a:t>
            </a:r>
          </a:p>
          <a:p>
            <a:r>
              <a:rPr lang="en-US" dirty="0" smtClean="0"/>
              <a:t>Change the perception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Food for Life - Summer 2012 - 8-2-2012 (3).JPG"/>
          <p:cNvPicPr/>
          <p:nvPr/>
        </p:nvPicPr>
        <p:blipFill>
          <a:blip r:embed="rId2"/>
          <a:srcRect t="27778" b="20833"/>
          <a:stretch>
            <a:fillRect/>
          </a:stretch>
        </p:blipFill>
        <p:spPr>
          <a:xfrm>
            <a:off x="5674886" y="530352"/>
            <a:ext cx="3011913" cy="188042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163" y="3936115"/>
            <a:ext cx="2493406" cy="1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to State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7385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all states are like DC</a:t>
            </a:r>
          </a:p>
          <a:p>
            <a:r>
              <a:rPr lang="en-US" dirty="0" smtClean="0"/>
              <a:t>Education is a state issue so each state offers  different opportunities</a:t>
            </a:r>
          </a:p>
          <a:p>
            <a:r>
              <a:rPr lang="en-US" dirty="0" smtClean="0"/>
              <a:t>Massachusetts leading state with vocational education</a:t>
            </a:r>
          </a:p>
          <a:p>
            <a:pPr lvl="1"/>
            <a:r>
              <a:rPr lang="en-US" dirty="0" smtClean="0"/>
              <a:t>South Sore Vocational Technical High School</a:t>
            </a:r>
          </a:p>
          <a:p>
            <a:pPr lvl="2"/>
            <a:r>
              <a:rPr lang="en-US" dirty="0" smtClean="0"/>
              <a:t>About 50% go directly into workforce after training</a:t>
            </a:r>
          </a:p>
          <a:p>
            <a:pPr lvl="2"/>
            <a:r>
              <a:rPr lang="en-US" dirty="0" smtClean="0"/>
              <a:t>Military or more training</a:t>
            </a:r>
          </a:p>
          <a:p>
            <a:pPr lvl="1"/>
            <a:r>
              <a:rPr lang="en-US" dirty="0" smtClean="0"/>
              <a:t>50 regional or comprehensive schools that offer vocational education</a:t>
            </a:r>
          </a:p>
          <a:p>
            <a:pPr lvl="1"/>
            <a:r>
              <a:rPr lang="en-US" dirty="0" smtClean="0"/>
              <a:t>Very similar to your Finnish system combining training with academic classes</a:t>
            </a:r>
          </a:p>
          <a:p>
            <a:r>
              <a:rPr lang="en-US" dirty="0" smtClean="0"/>
              <a:t>Educational opportunities </a:t>
            </a:r>
            <a:r>
              <a:rPr lang="en-US" smtClean="0"/>
              <a:t>aren’t equal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82398"/>
            <a:ext cx="8183880" cy="752641"/>
          </a:xfrm>
        </p:spPr>
        <p:txBody>
          <a:bodyPr/>
          <a:lstStyle/>
          <a:p>
            <a:r>
              <a:rPr lang="en-US" dirty="0" smtClean="0"/>
              <a:t>My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204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Compare Finland’s vocational schools and general upper secondary schools</a:t>
            </a:r>
          </a:p>
          <a:p>
            <a:pPr lvl="1"/>
            <a:r>
              <a:rPr lang="en-US" dirty="0" smtClean="0"/>
              <a:t>What are the curricular differences between the two tracks?  </a:t>
            </a:r>
          </a:p>
          <a:p>
            <a:pPr lvl="1"/>
            <a:r>
              <a:rPr lang="en-US" dirty="0" smtClean="0"/>
              <a:t>Do students on both tracks learn the critical thinking, literacy and civic awareness skills needed to be successful in society?</a:t>
            </a:r>
          </a:p>
          <a:p>
            <a:r>
              <a:rPr lang="en-US" dirty="0" smtClean="0"/>
              <a:t>Talk to students and teachers about decision to attend school and opportunities after completion</a:t>
            </a:r>
          </a:p>
          <a:p>
            <a:r>
              <a:rPr lang="en-US" dirty="0" smtClean="0"/>
              <a:t>Take my information back to TMA to change the conversation about vocational schools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lee.karenjean@gmail.com</a:t>
            </a:r>
            <a:endParaRPr lang="en-US" dirty="0" smtClean="0"/>
          </a:p>
          <a:p>
            <a:r>
              <a:rPr lang="en-US" dirty="0" smtClean="0"/>
              <a:t>Office 309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70</TotalTime>
  <Words>346</Words>
  <Application>Microsoft Macintosh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Aspect</vt:lpstr>
      <vt:lpstr>Karen Lee</vt:lpstr>
      <vt:lpstr>Thurgood Marshall Academy  Public Charter School</vt:lpstr>
      <vt:lpstr>Slide 3</vt:lpstr>
      <vt:lpstr>Vocational Education in DC</vt:lpstr>
      <vt:lpstr>New Opportunities</vt:lpstr>
      <vt:lpstr>State to State Differences</vt:lpstr>
      <vt:lpstr>My Project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Karen Lee</dc:title>
  <dc:creator>Karen Lee</dc:creator>
  <cp:lastModifiedBy>Karen Lee</cp:lastModifiedBy>
  <cp:revision>15</cp:revision>
  <dcterms:created xsi:type="dcterms:W3CDTF">2013-01-22T07:23:26Z</dcterms:created>
  <dcterms:modified xsi:type="dcterms:W3CDTF">2013-01-22T07:25:39Z</dcterms:modified>
</cp:coreProperties>
</file>